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  <p:sldId id="268" r:id="rId5"/>
    <p:sldId id="266" r:id="rId6"/>
    <p:sldId id="269" r:id="rId7"/>
    <p:sldId id="271" r:id="rId8"/>
    <p:sldId id="2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5C85F-615A-4C52-BB28-0CAAA8CCBB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A7FB07-BF2E-4EC4-9C2F-0FD3F29561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19B35-E291-4B3F-894D-214148F6F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133B0-19DC-4F51-906F-CF2970296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36897-1455-42F7-A7F3-25ADFEBA9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205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2487B-ADFD-478A-841A-D0685A4BC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3475DA-B455-40E5-B894-CF789059F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DCC6B-B937-4576-840B-1B17B2207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E64AB-5588-4B90-A547-F07C8F4FE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AB26D-2DC0-4B55-90F7-B3F511FDF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87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2AAEC1-6474-41F4-8E85-641873B37F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0B1B6A-2344-42C9-B138-C930AB808D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7F7A7-40AE-44B9-8C0B-B8D7DCDDF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C2E78-CF2C-4D8E-BCC1-185C52B6A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DB2B2-023F-4198-B765-9D471703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256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C7446-A70A-4912-88C4-0C53E5323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EC9BD-BE60-4513-B921-BC95EB381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A82B2-54C1-4E0D-8F75-32B1B8A6D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5B68-DBF8-4A71-B2D0-D10C1F232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5C8E7-7266-415F-B611-F10B3D0AF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95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BBC6-40A2-4ABC-83B2-9EEADF26D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54BFF-B2C1-4830-A754-A588FF7E8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9C12A-8AEC-459E-81D8-D4FA69BD6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866FB-AA66-400D-807C-1CA2458EE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B7427-7C7A-4E90-9627-4E9F99C67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12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50236-21A2-4B1D-B35C-F651359E3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23BB8-D77C-43E8-9CA1-18C2BBBFD3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DA2616-8CDF-4EB2-B3FE-7DC07A3BE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1FDC5-2257-4D1D-B684-2A2CE0D42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3B074-BE69-459B-88E8-497E2973B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A5C72-2CB8-4EDD-BC28-E9AD783EE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72819-FB79-4C9B-8EA3-F45BB9B9E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73235-B32C-4317-A0E3-91584C878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BFF88-6656-4B53-9CE4-0B248CBD8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235681-7653-445C-9A1A-0AE32BB300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F78EA6-AE9E-4AE3-A37E-07B4B99D48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9783-0A7E-4EFF-B573-02F912FC4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CFADFF-E520-45DE-BCFD-BC677A82B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554445-3780-414B-A95A-7CAE1BD4E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7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80AAD-FF72-4B03-83D0-7705A6E35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1B8E3-0429-40E8-A761-B5B0532D5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0DDDFA-8CB8-40FF-AAE2-881D8977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6637F-1F84-45BF-AF2A-5D3424DE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147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638713-2D06-43D0-8787-D41362F0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2DCEE3-360A-49AA-84D1-DC0856A1D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A1280-1C21-440C-9243-CE391FC97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85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3E739-7501-46EC-AF5A-25E81BE33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E37D4-548B-46B3-90B0-CD4DA9FAF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699FD-F1DD-443C-9F6C-3971C4615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805BD-C966-485A-B3A2-791B328AF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576AE0-7006-4F2C-838F-4F745BA29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64C64-8A8B-427B-B889-C774AF65B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19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A837-561E-411B-B70A-417B1EE5F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6E8EAF-0480-4224-8034-421F3292B0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092AF-6201-447E-9998-43DBFE062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B5907-A5B4-442D-9F2B-8FD4871B4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B68E1-5778-465D-9503-1827E6BDE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AE5C37-924D-45BC-AD6C-6365147EF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2E783E-E4E4-402A-830B-14E021ABA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09426-0D0D-4D2E-BC42-A59A0FCBF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A8D41-D5BD-4EE7-886B-BF7EF56BC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DD2FA-075B-4ECB-A065-7BE1D0BEAB6C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E06E2-4398-4E60-9035-B3851A0CC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9EED9-FC72-4592-8D8C-4F37C3B20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48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1C58E-7290-4F25-BAE3-CAE4A41FC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2790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accent1">
                    <a:lumMod val="75000"/>
                  </a:schemeClr>
                </a:solidFill>
              </a:rPr>
              <a:t>Deep Learning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F52F9-756B-4CDC-9AFB-DA6A4FDFF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5593" y="3715952"/>
            <a:ext cx="2566088" cy="1683952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Harold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</a:rPr>
              <a:t>Gamarro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Joe Brian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</a:rPr>
              <a:t>Malubay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Said Mejia</a:t>
            </a: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Juan Pablo Montoya </a:t>
            </a:r>
          </a:p>
        </p:txBody>
      </p:sp>
    </p:spTree>
    <p:extLst>
      <p:ext uri="{BB962C8B-B14F-4D97-AF65-F5344CB8AC3E}">
        <p14:creationId xmlns:p14="http://schemas.microsoft.com/office/powerpoint/2010/main" val="622273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A8AD-E2C9-4FEC-B280-1FA2BDD71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4B959-B403-4F5E-8E51-9C3296844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6F2AB6-FB4A-4A75-8626-28B92612B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063" y="739897"/>
            <a:ext cx="9614898" cy="3666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575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E7728-9F55-4184-BF3C-1CE8B55C7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Satellite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1F620-DD85-4DFF-808F-6B14A03C2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21547" cy="4351338"/>
          </a:xfrm>
        </p:spPr>
        <p:txBody>
          <a:bodyPr/>
          <a:lstStyle/>
          <a:p>
            <a:r>
              <a:rPr lang="en-US" dirty="0"/>
              <a:t>Convert from jp2 with 13 bands to </a:t>
            </a:r>
            <a:r>
              <a:rPr lang="en-US" dirty="0" err="1"/>
              <a:t>png</a:t>
            </a:r>
            <a:r>
              <a:rPr lang="en-US" dirty="0"/>
              <a:t> with just 3 bands (RBG)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1925CC-E38E-4C60-92B0-6865FCC95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2254" y="1222524"/>
            <a:ext cx="5659746" cy="563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511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E7728-9F55-4184-BF3C-1CE8B55C7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1F620-DD85-4DFF-808F-6B14A03C2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21547" cy="4351338"/>
          </a:xfrm>
        </p:spPr>
        <p:txBody>
          <a:bodyPr/>
          <a:lstStyle/>
          <a:p>
            <a:r>
              <a:rPr lang="en-US" dirty="0"/>
              <a:t>Image (64x64x3)</a:t>
            </a:r>
          </a:p>
          <a:p>
            <a:r>
              <a:rPr lang="en-US" dirty="0"/>
              <a:t>Using </a:t>
            </a:r>
            <a:r>
              <a:rPr lang="en-US" dirty="0" err="1"/>
              <a:t>ResNet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1FA317-D427-4150-AB7D-CC26CEFA4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2127570"/>
            <a:ext cx="6507606" cy="374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52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5ECED-16A4-41C3-B238-75EF6859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84F86-CDF6-48F6-93A1-87A8DE6CA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641EFD-2AA2-4C84-96B0-227CD789E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86" y="0"/>
            <a:ext cx="4677428" cy="35342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812B33-7CC6-475C-A165-C05C17630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4419" y="3635093"/>
            <a:ext cx="9370015" cy="32152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01264E-F001-4AA3-8E21-D723E3D93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7114" y="59656"/>
            <a:ext cx="7068755" cy="361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94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E7728-9F55-4184-BF3C-1CE8B55C7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1F620-DD85-4DFF-808F-6B14A03C2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21547" cy="4351338"/>
          </a:xfrm>
        </p:spPr>
        <p:txBody>
          <a:bodyPr/>
          <a:lstStyle/>
          <a:p>
            <a:r>
              <a:rPr lang="en-US" dirty="0"/>
              <a:t>Image (64x64x3)</a:t>
            </a:r>
          </a:p>
          <a:p>
            <a:r>
              <a:rPr lang="en-US" dirty="0"/>
              <a:t>Using </a:t>
            </a:r>
            <a:r>
              <a:rPr lang="en-US" dirty="0" err="1"/>
              <a:t>ResNet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E1B99F-DFC1-4FAB-AB32-05D01C14D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672" y="1825625"/>
            <a:ext cx="78414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33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ED7F68DC-05CF-4978-9290-336A7EACA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288" y="297304"/>
            <a:ext cx="2628751" cy="262875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9FB6E4-D2DE-4692-BB02-6C3BA9D53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816" y="218870"/>
            <a:ext cx="4471416" cy="27856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78E9767-F75D-4FC5-8C73-FA152EBCBE33}"/>
              </a:ext>
            </a:extLst>
          </p:cNvPr>
          <p:cNvSpPr txBox="1"/>
          <p:nvPr/>
        </p:nvSpPr>
        <p:spPr>
          <a:xfrm>
            <a:off x="848498" y="13485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2448x2448x3</a:t>
            </a:r>
          </a:p>
        </p:txBody>
      </p:sp>
      <p:pic>
        <p:nvPicPr>
          <p:cNvPr id="11" name="Picture 10" descr="Aerial view of a town&#10;&#10;Description automatically generated with low confidence">
            <a:extLst>
              <a:ext uri="{FF2B5EF4-FFF2-40B4-BE49-F238E27FC236}">
                <a16:creationId xmlns:a16="http://schemas.microsoft.com/office/drawing/2014/main" id="{45323627-06A9-490D-9815-528AA8F6B3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080" y="3429000"/>
            <a:ext cx="2825748" cy="28257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6EAF47-42AC-4F15-B18C-00E0B55E5595}"/>
              </a:ext>
            </a:extLst>
          </p:cNvPr>
          <p:cNvSpPr txBox="1"/>
          <p:nvPr/>
        </p:nvSpPr>
        <p:spPr>
          <a:xfrm>
            <a:off x="0" y="4348030"/>
            <a:ext cx="13180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564x564x3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DDFD36F-F8C1-4FBD-B9EE-44AD9233F5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8127" y="3351168"/>
            <a:ext cx="4877481" cy="297221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2068FC-5CF4-4D39-84E3-E0A76DAC71B9}"/>
              </a:ext>
            </a:extLst>
          </p:cNvPr>
          <p:cNvSpPr txBox="1"/>
          <p:nvPr/>
        </p:nvSpPr>
        <p:spPr>
          <a:xfrm>
            <a:off x="8311979" y="2981836"/>
            <a:ext cx="34928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64x64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969197-C5CB-4DE7-AC80-C10656F7B9DD}"/>
              </a:ext>
            </a:extLst>
          </p:cNvPr>
          <p:cNvSpPr txBox="1"/>
          <p:nvPr/>
        </p:nvSpPr>
        <p:spPr>
          <a:xfrm>
            <a:off x="8155460" y="6381230"/>
            <a:ext cx="34928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64x64 padded image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105799-351E-4EE8-A443-887188C2F67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8840"/>
          <a:stretch/>
        </p:blipFill>
        <p:spPr>
          <a:xfrm>
            <a:off x="4192379" y="3429000"/>
            <a:ext cx="2825748" cy="294363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E61D7C-4D4A-43C2-B9DF-D112A93C9C0C}"/>
              </a:ext>
            </a:extLst>
          </p:cNvPr>
          <p:cNvSpPr txBox="1"/>
          <p:nvPr/>
        </p:nvSpPr>
        <p:spPr>
          <a:xfrm>
            <a:off x="5271705" y="6269798"/>
            <a:ext cx="34928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64x64</a:t>
            </a:r>
          </a:p>
        </p:txBody>
      </p:sp>
    </p:spTree>
    <p:extLst>
      <p:ext uri="{BB962C8B-B14F-4D97-AF65-F5344CB8AC3E}">
        <p14:creationId xmlns:p14="http://schemas.microsoft.com/office/powerpoint/2010/main" val="3584938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E7728-9F55-4184-BF3C-1CE8B55C7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1F620-DD85-4DFF-808F-6B14A03C2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21547" cy="4351338"/>
          </a:xfrm>
        </p:spPr>
        <p:txBody>
          <a:bodyPr/>
          <a:lstStyle/>
          <a:p>
            <a:r>
              <a:rPr lang="en-US" dirty="0"/>
              <a:t>Image (64x64x3)</a:t>
            </a:r>
          </a:p>
          <a:p>
            <a:r>
              <a:rPr lang="en-US" dirty="0"/>
              <a:t>Using </a:t>
            </a:r>
            <a:r>
              <a:rPr lang="en-US" dirty="0" err="1"/>
              <a:t>SegNet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C38EF1-F802-4681-9A19-CF658AA98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649" y="0"/>
            <a:ext cx="452157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785C59-9122-4114-B572-9AD5F8D61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2681" y="0"/>
            <a:ext cx="3329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316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1115</TotalTime>
  <Words>61</Words>
  <Application>Microsoft Office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Deep Learning Project</vt:lpstr>
      <vt:lpstr>PowerPoint Presentation</vt:lpstr>
      <vt:lpstr>Processing Satellite image</vt:lpstr>
      <vt:lpstr>1st Dataset</vt:lpstr>
      <vt:lpstr>PowerPoint Presentation</vt:lpstr>
      <vt:lpstr>Results</vt:lpstr>
      <vt:lpstr>PowerPoint Presentation</vt:lpstr>
      <vt:lpstr>2nd Dataset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Preliminary</dc:title>
  <dc:creator>Said Mejia</dc:creator>
  <cp:lastModifiedBy>Said Mejia</cp:lastModifiedBy>
  <cp:revision>28</cp:revision>
  <dcterms:created xsi:type="dcterms:W3CDTF">2021-04-21T15:22:19Z</dcterms:created>
  <dcterms:modified xsi:type="dcterms:W3CDTF">2021-04-29T21:09:44Z</dcterms:modified>
</cp:coreProperties>
</file>

<file path=docProps/thumbnail.jpeg>
</file>